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17" y="399620"/>
            <a:ext cx="2519157" cy="991863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963167" y="2023572"/>
            <a:ext cx="10265664" cy="1325563"/>
          </a:xfrm>
        </p:spPr>
        <p:txBody>
          <a:bodyPr anchor="b">
            <a:normAutofit/>
          </a:bodyPr>
          <a:lstStyle>
            <a:lvl1pPr>
              <a:defRPr lang="zh-CN" altLang="en-US" sz="3600" b="0" kern="1200" cap="none" baseline="0" dirty="0">
                <a:solidFill>
                  <a:srgbClr val="6608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376" y="2111829"/>
            <a:ext cx="10521388" cy="3379068"/>
          </a:xfrm>
          <a:prstGeom prst="rect">
            <a:avLst/>
          </a:prstGeo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E4551058-E5DB-324A-A8E9-6D3BEF243C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977BA8E6-E826-B147-AA17-E3D76A29629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63169" y="1909598"/>
            <a:ext cx="10265664" cy="155684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5"/>
            <a:ext cx="5422391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24263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1840986"/>
            <a:ext cx="5087075" cy="5360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1840986"/>
            <a:ext cx="5087073" cy="5533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516146"/>
            <a:ext cx="5393100" cy="293499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523545" y="6054522"/>
            <a:ext cx="252328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>
          <a:xfrm>
            <a:off x="833377" y="6054522"/>
            <a:ext cx="6585500" cy="3607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10151493" y="6054522"/>
            <a:ext cx="1203271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021463" y="4913486"/>
            <a:ext cx="10333301" cy="60903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>
          <a:xfrm>
            <a:off x="1021463" y="5608156"/>
            <a:ext cx="10333300" cy="3607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 cap="none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6670" y="579706"/>
            <a:ext cx="82800" cy="89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7235" y="5597323"/>
            <a:ext cx="6581641" cy="36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82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none" baseline="0">
          <a:solidFill>
            <a:srgbClr val="660874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608455"/>
            <a:ext cx="10575290" cy="519430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  <a:cs typeface="+mn-ea"/>
              </a:rPr>
              <a:t>singer_crawler.py</a:t>
            </a:r>
            <a:r>
              <a:rPr lang="zh-CN" altLang="en-US" sz="2000" dirty="0">
                <a:latin typeface="+mn-ea"/>
                <a:cs typeface="+mn-ea"/>
              </a:rPr>
              <a:t>与</a:t>
            </a:r>
            <a:r>
              <a:rPr lang="en-US" altLang="zh-CN" sz="2000" dirty="0">
                <a:latin typeface="+mn-ea"/>
                <a:cs typeface="+mn-ea"/>
              </a:rPr>
              <a:t>song_crawler.py</a:t>
            </a:r>
            <a:r>
              <a:rPr lang="zh-CN" altLang="en-US" sz="2000" dirty="0">
                <a:latin typeface="+mn-ea"/>
                <a:cs typeface="+mn-ea"/>
              </a:rPr>
              <a:t>实现了主要的爬虫功能。</a:t>
            </a:r>
            <a:endParaRPr lang="zh-CN" altLang="en-US" sz="2000" dirty="0">
              <a:latin typeface="+mn-ea"/>
              <a:cs typeface="+mn-ea"/>
            </a:endParaRPr>
          </a:p>
          <a:p>
            <a:r>
              <a:rPr lang="en-US" altLang="zh-CN" sz="2000" dirty="0">
                <a:latin typeface="+mn-ea"/>
                <a:cs typeface="+mn-ea"/>
              </a:rPr>
              <a:t>Singer.py</a:t>
            </a:r>
            <a:r>
              <a:rPr lang="zh-CN" altLang="en-US" sz="2000" dirty="0">
                <a:latin typeface="+mn-ea"/>
                <a:cs typeface="+mn-ea"/>
              </a:rPr>
              <a:t>与</a:t>
            </a:r>
            <a:r>
              <a:rPr lang="en-US" altLang="zh-CN" sz="2000" dirty="0">
                <a:latin typeface="+mn-ea"/>
                <a:cs typeface="+mn-ea"/>
              </a:rPr>
              <a:t>Song.py</a:t>
            </a:r>
            <a:r>
              <a:rPr lang="zh-CN" altLang="en-US" sz="2000" dirty="0">
                <a:latin typeface="+mn-ea"/>
                <a:cs typeface="+mn-ea"/>
              </a:rPr>
              <a:t>中的结构体</a:t>
            </a:r>
            <a:r>
              <a:rPr lang="en-US" altLang="zh-CN" sz="2000" dirty="0" err="1">
                <a:latin typeface="+mn-ea"/>
                <a:cs typeface="+mn-ea"/>
              </a:rPr>
              <a:t>SingerProfile</a:t>
            </a:r>
            <a:r>
              <a:rPr lang="zh-CN" altLang="en-US" sz="2000" dirty="0">
                <a:latin typeface="+mn-ea"/>
                <a:cs typeface="+mn-ea"/>
              </a:rPr>
              <a:t>和</a:t>
            </a:r>
            <a:r>
              <a:rPr lang="en-US" altLang="zh-CN" sz="2000" dirty="0" err="1">
                <a:latin typeface="+mn-ea"/>
                <a:cs typeface="+mn-ea"/>
              </a:rPr>
              <a:t>SongProfile</a:t>
            </a:r>
            <a:r>
              <a:rPr lang="zh-CN" altLang="en-US" sz="2000" dirty="0">
                <a:latin typeface="+mn-ea"/>
                <a:cs typeface="+mn-ea"/>
              </a:rPr>
              <a:t>存储爬取数据并保存在</a:t>
            </a:r>
            <a:r>
              <a:rPr lang="en-US" altLang="zh-CN" sz="2000" dirty="0">
                <a:latin typeface="+mn-ea"/>
                <a:cs typeface="+mn-ea"/>
              </a:rPr>
              <a:t>./Singer</a:t>
            </a:r>
            <a:r>
              <a:rPr lang="zh-CN" altLang="en-US" sz="2000" dirty="0">
                <a:latin typeface="+mn-ea"/>
                <a:cs typeface="+mn-ea"/>
              </a:rPr>
              <a:t>和</a:t>
            </a:r>
            <a:r>
              <a:rPr lang="en-US" altLang="zh-CN" sz="2000" dirty="0">
                <a:latin typeface="+mn-ea"/>
                <a:cs typeface="+mn-ea"/>
              </a:rPr>
              <a:t>./Song</a:t>
            </a:r>
            <a:r>
              <a:rPr lang="zh-CN" altLang="en-US" sz="2000" dirty="0">
                <a:latin typeface="+mn-ea"/>
                <a:cs typeface="+mn-ea"/>
              </a:rPr>
              <a:t>文件夹下。</a:t>
            </a:r>
            <a:endParaRPr lang="zh-CN" altLang="en-US" sz="2000" dirty="0">
              <a:latin typeface="+mn-ea"/>
              <a:cs typeface="+mn-ea"/>
            </a:endParaRPr>
          </a:p>
          <a:p>
            <a:r>
              <a:rPr lang="zh-CN" altLang="en-US" sz="2000" dirty="0">
                <a:latin typeface="+mn-ea"/>
                <a:cs typeface="+mn-ea"/>
                <a:sym typeface="+mn-ea"/>
              </a:rPr>
              <a:t>歌手的数据储存在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./Singer/{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kuwo_id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}/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data.json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，图片储存在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./Singer/{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kuwo_id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}/pic.jpg(.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png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)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。歌手的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data.json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记录了歌手姓名、酷我音乐的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ID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号、别名（英文名）、粉丝数、专辑数、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MV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数、音乐数、图片原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URL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地址、生日、出生地、地区、性别、体重、身高、语言、星座、简介、歌曲集（以歌曲的酷我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ID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的列表形式储存）、原网页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URL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。</a:t>
            </a:r>
            <a:endParaRPr lang="zh-CN" altLang="en-US" sz="2000" dirty="0">
              <a:latin typeface="+mn-ea"/>
              <a:cs typeface="+mn-ea"/>
              <a:sym typeface="+mn-ea"/>
            </a:endParaRPr>
          </a:p>
          <a:p>
            <a:r>
              <a:rPr lang="zh-CN" altLang="en-US" sz="2000" dirty="0">
                <a:latin typeface="+mn-ea"/>
                <a:cs typeface="+mn-ea"/>
                <a:sym typeface="+mn-ea"/>
              </a:rPr>
              <a:t>歌手的数据储存在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./Song/{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kuwo_id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}/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data.json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，图片储存在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./Song/{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kuwo_id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}/pic.jpg(.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png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)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。歌曲的</a:t>
            </a:r>
            <a:r>
              <a:rPr lang="en-US" altLang="zh-CN" sz="2000" dirty="0" err="1">
                <a:latin typeface="+mn-ea"/>
                <a:cs typeface="+mn-ea"/>
                <a:sym typeface="+mn-ea"/>
              </a:rPr>
              <a:t>data.json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记录了歌曲名字、酷我音乐的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ID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号、对应歌手的酷我音乐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ID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号（仅记录首页显示的歌手）、图片原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URL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地址、发行日期、时长、专辑名、原网页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URL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、歌词、评论（用户名、评论时间、评论内容）。</a:t>
            </a:r>
            <a:endParaRPr lang="en-US" altLang="zh-CN" sz="2000" dirty="0">
              <a:latin typeface="+mn-ea"/>
              <a:cs typeface="+mn-ea"/>
              <a:sym typeface="+mn-ea"/>
            </a:endParaRPr>
          </a:p>
          <a:p>
            <a:r>
              <a:rPr lang="zh-CN" altLang="en-US" sz="2000" dirty="0">
                <a:latin typeface="+mn-ea"/>
                <a:cs typeface="+mn-ea"/>
                <a:sym typeface="+mn-ea"/>
              </a:rPr>
              <a:t>数据量：歌手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179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位、歌曲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2250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首。</a:t>
            </a:r>
            <a:endParaRPr lang="zh-CN" altLang="en-US" sz="2000" dirty="0">
              <a:latin typeface="+mn-ea"/>
              <a:cs typeface="+mn-ea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j-ea"/>
                <a:cs typeface="+mj-ea"/>
              </a:rPr>
              <a:t>爬虫功能概述</a:t>
            </a:r>
            <a:endParaRPr lang="en-US" altLang="zh-CN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歌手详情页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37" y="1786607"/>
            <a:ext cx="3395418" cy="2359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236" y="1746106"/>
            <a:ext cx="3144964" cy="2307558"/>
          </a:xfrm>
          <a:prstGeom prst="rect">
            <a:avLst/>
          </a:prstGeom>
        </p:spPr>
      </p:pic>
      <p:sp>
        <p:nvSpPr>
          <p:cNvPr id="10" name="文本占位符 1"/>
          <p:cNvSpPr>
            <a:spLocks noGrp="1"/>
          </p:cNvSpPr>
          <p:nvPr>
            <p:ph type="body" idx="1"/>
          </p:nvPr>
        </p:nvSpPr>
        <p:spPr>
          <a:xfrm>
            <a:off x="669237" y="4657786"/>
            <a:ext cx="10251831" cy="128145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歌手详情页展示爬虫爬取的内容。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若从歌手列表页进入详情页，点击歌词下方的</a:t>
            </a:r>
            <a:r>
              <a:rPr lang="en-US" altLang="zh-CN" dirty="0">
                <a:latin typeface="+mn-ea"/>
              </a:rPr>
              <a:t>Back</a:t>
            </a:r>
            <a:r>
              <a:rPr lang="zh-CN" altLang="en-US" dirty="0">
                <a:latin typeface="+mn-ea"/>
              </a:rPr>
              <a:t>按钮会回到原来页数。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若从歌曲详情页进入，可以看到对应歌曲的</a:t>
            </a:r>
            <a:r>
              <a:rPr lang="en-US" altLang="zh-CN" dirty="0">
                <a:latin typeface="+mn-ea"/>
              </a:rPr>
              <a:t>Came from</a:t>
            </a:r>
            <a:r>
              <a:rPr lang="zh-CN" altLang="en-US" dirty="0">
                <a:latin typeface="+mn-ea"/>
              </a:rPr>
              <a:t>标注。</a:t>
            </a:r>
            <a:endParaRPr lang="en-US" altLang="zh-CN" dirty="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83" y="1786607"/>
            <a:ext cx="4009294" cy="23576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歌曲、歌手的信息，通过</a:t>
            </a:r>
            <a:r>
              <a:rPr lang="en-US" altLang="zh-CN" dirty="0">
                <a:latin typeface="+mn-ea"/>
              </a:rPr>
              <a:t>import_songs.py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import_singers.py</a:t>
            </a:r>
            <a:r>
              <a:rPr lang="zh-CN" altLang="en-US" dirty="0">
                <a:latin typeface="+mn-ea"/>
              </a:rPr>
              <a:t>将</a:t>
            </a:r>
            <a:r>
              <a:rPr lang="en-US" altLang="zh-CN" dirty="0">
                <a:latin typeface="+mn-ea"/>
              </a:rPr>
              <a:t>./Song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./Singer</a:t>
            </a:r>
            <a:r>
              <a:rPr lang="zh-CN" altLang="en-US" dirty="0">
                <a:latin typeface="+mn-ea"/>
              </a:rPr>
              <a:t>中的数据，存储在</a:t>
            </a:r>
            <a:r>
              <a:rPr lang="en-US" altLang="zh-CN" dirty="0">
                <a:latin typeface="+mn-ea"/>
              </a:rPr>
              <a:t>db.sqlite3</a:t>
            </a:r>
            <a:r>
              <a:rPr lang="zh-CN" altLang="en-US" dirty="0">
                <a:latin typeface="+mn-ea"/>
              </a:rPr>
              <a:t>中。评论的信息附带在歌曲</a:t>
            </a:r>
            <a:r>
              <a:rPr lang="en-US" altLang="zh-CN" dirty="0">
                <a:latin typeface="+mn-ea"/>
              </a:rPr>
              <a:t>model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 err="1">
                <a:latin typeface="+mn-ea"/>
              </a:rPr>
              <a:t>JSONField</a:t>
            </a:r>
            <a:r>
              <a:rPr lang="zh-CN" altLang="en-US" dirty="0">
                <a:latin typeface="+mn-ea"/>
              </a:rPr>
              <a:t>中。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歌曲、歌手的酷我网站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>
                <a:latin typeface="+mn-ea"/>
              </a:rPr>
              <a:t>号作为查询主键，歌曲模型中有一个指向Singer模型的外键，实现歌手与歌曲一对多的关系。</a:t>
            </a:r>
            <a:endParaRPr lang="zh-CN" altLang="en-US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数据存储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09245" y="1587727"/>
            <a:ext cx="11090031" cy="368254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+mn-ea"/>
              </a:rPr>
              <a:t>start_crawler</a:t>
            </a:r>
            <a:r>
              <a:rPr lang="zh-CN" altLang="en-US" sz="2000" dirty="0">
                <a:latin typeface="+mn-ea"/>
              </a:rPr>
              <a:t>：循环遍历指定页码范围内的歌手列表页面。对于每个页面，调用 </a:t>
            </a:r>
            <a:r>
              <a:rPr lang="en-US" altLang="zh-CN" sz="2000" dirty="0">
                <a:latin typeface="+mn-ea"/>
              </a:rPr>
              <a:t>get_page_detail </a:t>
            </a:r>
            <a:r>
              <a:rPr lang="zh-CN" altLang="en-US" sz="2000" dirty="0">
                <a:latin typeface="+mn-ea"/>
              </a:rPr>
              <a:t>获取歌手列表。遍历歌手列表，根据页码（第一页为热门歌手，获取歌曲数量较多）调用 </a:t>
            </a:r>
            <a:r>
              <a:rPr lang="en-US" altLang="zh-CN" sz="2000" dirty="0">
                <a:latin typeface="+mn-ea"/>
              </a:rPr>
              <a:t>get_singer_detail </a:t>
            </a:r>
            <a:r>
              <a:rPr lang="zh-CN" altLang="en-US" sz="2000" dirty="0">
                <a:latin typeface="+mn-ea"/>
              </a:rPr>
              <a:t>爬取每个歌手的详细信息和歌曲基本信息。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get_page_detail</a:t>
            </a:r>
            <a:r>
              <a:rPr lang="zh-CN" altLang="en-US" sz="2000" dirty="0">
                <a:latin typeface="+mn-ea"/>
              </a:rPr>
              <a:t>：导航到指定页码的歌手列表页面。拦截并解析 </a:t>
            </a:r>
            <a:r>
              <a:rPr lang="en-US" altLang="zh-CN" sz="2000" dirty="0">
                <a:latin typeface="+mn-ea"/>
              </a:rPr>
              <a:t>API </a:t>
            </a:r>
            <a:r>
              <a:rPr lang="zh-CN" altLang="en-US" sz="2000" dirty="0">
                <a:latin typeface="+mn-ea"/>
              </a:rPr>
              <a:t>请求，获取该页所有歌手的 </a:t>
            </a:r>
            <a:r>
              <a:rPr lang="en-US" altLang="zh-CN" sz="2000" dirty="0">
                <a:latin typeface="+mn-ea"/>
              </a:rPr>
              <a:t>ID </a:t>
            </a:r>
            <a:r>
              <a:rPr lang="zh-CN" altLang="en-US" sz="2000" dirty="0">
                <a:latin typeface="+mn-ea"/>
              </a:rPr>
              <a:t>和名称。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get_singer_detail</a:t>
            </a:r>
            <a:r>
              <a:rPr lang="zh-CN" altLang="en-US" sz="2000" dirty="0">
                <a:latin typeface="+mn-ea"/>
              </a:rPr>
              <a:t>：通过 </a:t>
            </a:r>
            <a:r>
              <a:rPr lang="en-US" altLang="zh-CN" sz="2000" dirty="0">
                <a:latin typeface="+mn-ea"/>
              </a:rPr>
              <a:t>Selenium </a:t>
            </a:r>
            <a:r>
              <a:rPr lang="zh-CN" altLang="en-US" sz="2000" dirty="0">
                <a:latin typeface="+mn-ea"/>
              </a:rPr>
              <a:t>模拟浏览器操作，点击分页按钮和歌手链接进入歌手详情页。拦截并解析 </a:t>
            </a:r>
            <a:r>
              <a:rPr lang="en-US" altLang="zh-CN" sz="2000" dirty="0">
                <a:latin typeface="+mn-ea"/>
              </a:rPr>
              <a:t>API </a:t>
            </a:r>
            <a:r>
              <a:rPr lang="zh-CN" altLang="en-US" sz="2000" dirty="0">
                <a:latin typeface="+mn-ea"/>
              </a:rPr>
              <a:t>请求，从酷我音乐的 </a:t>
            </a:r>
            <a:r>
              <a:rPr lang="en-US" altLang="zh-CN" sz="2000" dirty="0">
                <a:latin typeface="+mn-ea"/>
              </a:rPr>
              <a:t>API </a:t>
            </a:r>
            <a:r>
              <a:rPr lang="zh-CN" altLang="en-US" sz="2000" dirty="0">
                <a:latin typeface="+mn-ea"/>
              </a:rPr>
              <a:t>接口获取歌手的详细信息。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Singer_crawler.py</a:t>
            </a:r>
            <a:r>
              <a:rPr lang="zh-CN" altLang="en-US" dirty="0">
                <a:latin typeface="+mj-ea"/>
              </a:rPr>
              <a:t>功能介绍</a:t>
            </a:r>
            <a:endParaRPr lang="zh-CN" altLang="en-US" dirty="0">
              <a:latin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08" y="4454769"/>
            <a:ext cx="1856816" cy="17819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022" y="4455865"/>
            <a:ext cx="1832160" cy="17808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031" y="4437630"/>
            <a:ext cx="1910862" cy="181624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21715" y="6394939"/>
            <a:ext cx="98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点击分页按钮               </a:t>
            </a:r>
            <a:r>
              <a:rPr lang="en-US" altLang="zh-CN" dirty="0">
                <a:sym typeface="Wingdings" panose="05000000000000000000" pitchFamily="2" charset="2"/>
              </a:rPr>
              <a:t>             </a:t>
            </a:r>
            <a:r>
              <a:rPr lang="zh-CN" altLang="en-US" dirty="0">
                <a:sym typeface="Wingdings" panose="05000000000000000000" pitchFamily="2" charset="2"/>
              </a:rPr>
              <a:t>下滑到指定歌手位置              </a:t>
            </a:r>
            <a:r>
              <a:rPr lang="en-US" altLang="zh-CN" dirty="0">
                <a:sym typeface="Wingdings" panose="05000000000000000000" pitchFamily="2" charset="2"/>
              </a:rPr>
              <a:t>           </a:t>
            </a:r>
            <a:r>
              <a:rPr lang="zh-CN" altLang="en-US" dirty="0">
                <a:sym typeface="Wingdings" panose="05000000000000000000" pitchFamily="2" charset="2"/>
              </a:rPr>
              <a:t>点击歌手获取详细信息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Song_crawler.py</a:t>
            </a: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singer_crawler.py</a:t>
            </a:r>
            <a:r>
              <a:rPr lang="zh-CN" altLang="en-US" dirty="0">
                <a:latin typeface="+mn-ea"/>
              </a:rPr>
              <a:t>的基础上进一步爬取歌曲的歌词和评论。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Song_crawler.py</a:t>
            </a:r>
            <a:r>
              <a:rPr lang="zh-CN" altLang="en-US" dirty="0">
                <a:latin typeface="+mn-ea"/>
              </a:rPr>
              <a:t>遍历 </a:t>
            </a:r>
            <a:r>
              <a:rPr lang="en-US" altLang="zh-CN" dirty="0">
                <a:latin typeface="+mn-ea"/>
              </a:rPr>
              <a:t>./Song </a:t>
            </a:r>
            <a:r>
              <a:rPr lang="zh-CN" altLang="en-US" dirty="0">
                <a:latin typeface="+mn-ea"/>
              </a:rPr>
              <a:t>目录下已保存的歌曲 </a:t>
            </a:r>
            <a:r>
              <a:rPr lang="en-US" altLang="zh-CN" dirty="0">
                <a:latin typeface="+mn-ea"/>
              </a:rPr>
              <a:t>ID</a:t>
            </a:r>
            <a:r>
              <a:rPr lang="zh-CN" altLang="en-US" dirty="0">
                <a:latin typeface="+mn-ea"/>
              </a:rPr>
              <a:t>，并通过多线程的方式（实验中采用同时启用</a:t>
            </a:r>
            <a:r>
              <a:rPr lang="en-US" altLang="zh-CN" dirty="0">
                <a:latin typeface="+mn-ea"/>
              </a:rPr>
              <a:t>5</a:t>
            </a:r>
            <a:r>
              <a:rPr lang="zh-CN" altLang="en-US" dirty="0">
                <a:latin typeface="+mn-ea"/>
              </a:rPr>
              <a:t>个浏览器实例），对预先爬取到本地的歌曲信息进行补充。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Song_crawler.py</a:t>
            </a:r>
            <a:r>
              <a:rPr lang="zh-CN" altLang="en-US" dirty="0">
                <a:latin typeface="+mj-ea"/>
              </a:rPr>
              <a:t>功能介绍</a:t>
            </a:r>
            <a:endParaRPr lang="zh-CN" altLang="en-US" dirty="0">
              <a:latin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2139" y="3140907"/>
            <a:ext cx="5967046" cy="35890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Web</a:t>
            </a:r>
            <a:r>
              <a:rPr lang="zh-CN" altLang="en-US" dirty="0">
                <a:latin typeface="+mn-ea"/>
              </a:rPr>
              <a:t>系统设计基于</a:t>
            </a:r>
            <a:r>
              <a:rPr lang="en-US" altLang="zh-CN" dirty="0">
                <a:latin typeface="+mn-ea"/>
              </a:rPr>
              <a:t>Django</a:t>
            </a:r>
            <a:r>
              <a:rPr lang="zh-CN" altLang="en-US" dirty="0">
                <a:latin typeface="+mn-ea"/>
              </a:rPr>
              <a:t>框架，下设四个应用：</a:t>
            </a:r>
            <a:r>
              <a:rPr lang="en-US" altLang="zh-CN" dirty="0">
                <a:latin typeface="+mn-ea"/>
              </a:rPr>
              <a:t>song 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singer 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account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search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account</a:t>
            </a:r>
            <a:r>
              <a:rPr lang="zh-CN" altLang="en-US" dirty="0">
                <a:latin typeface="+mn-ea"/>
              </a:rPr>
              <a:t>应用采用重定向技术，用户未输入用户名会被重定向到账户界面，只有输入用户名才可以进入主页。点击</a:t>
            </a:r>
            <a:r>
              <a:rPr lang="en-US" altLang="zh-CN" dirty="0">
                <a:latin typeface="+mn-ea"/>
              </a:rPr>
              <a:t>Quit</a:t>
            </a:r>
            <a:r>
              <a:rPr lang="zh-CN" altLang="en-US" dirty="0">
                <a:latin typeface="+mn-ea"/>
              </a:rPr>
              <a:t>按钮会退出登录，下次进入时会重新输入用户名。</a:t>
            </a:r>
            <a:endParaRPr lang="en-US" altLang="zh-CN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网页功能概述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170" y="3132252"/>
            <a:ext cx="5099538" cy="35359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由于数据量较少，网页采用的搜索功能仅使用了</a:t>
            </a:r>
            <a:r>
              <a:rPr lang="en-US" altLang="zh-CN" dirty="0">
                <a:latin typeface="+mn-ea"/>
              </a:rPr>
              <a:t>model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filter</a:t>
            </a:r>
            <a:r>
              <a:rPr lang="zh-CN" altLang="en-US" dirty="0">
                <a:latin typeface="+mn-ea"/>
              </a:rPr>
              <a:t>方法即可保证性能。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为了方便前端展示，后端对歌手进行了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轮搜索，并按照歌手名、简介的顺序返回前端展示；对歌曲进行了</a:t>
            </a: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轮搜索，并按照</a:t>
            </a:r>
            <a:r>
              <a:rPr lang="zh-CN" altLang="en-US" dirty="0"/>
              <a:t>歌曲名、歌手名、歌词的顺序</a:t>
            </a:r>
            <a:r>
              <a:rPr lang="zh-CN" altLang="en-US" dirty="0">
                <a:latin typeface="+mn-ea"/>
              </a:rPr>
              <a:t>返回前端展示。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搜索功能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9708" y="3325028"/>
            <a:ext cx="4572000" cy="2517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搜索结果展示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81" y="2397370"/>
            <a:ext cx="5675546" cy="29203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24" y="2397370"/>
            <a:ext cx="5636170" cy="30104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914400" y="5103263"/>
            <a:ext cx="9677400" cy="128145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最底部的</a:t>
            </a:r>
            <a:r>
              <a:rPr lang="en-US" altLang="zh-CN" dirty="0">
                <a:latin typeface="+mn-ea"/>
              </a:rPr>
              <a:t>Songs per page</a:t>
            </a:r>
            <a:r>
              <a:rPr lang="zh-CN" altLang="en-US" dirty="0">
                <a:latin typeface="+mn-ea"/>
              </a:rPr>
              <a:t>可以改变每页中显示的歌曲数量，默认为</a:t>
            </a:r>
            <a:r>
              <a:rPr lang="en-US" altLang="zh-CN" dirty="0">
                <a:latin typeface="+mn-ea"/>
              </a:rPr>
              <a:t>30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歌曲按照评论长度顺序展示，一定程度上反应歌曲的热度。</a:t>
            </a:r>
            <a:endParaRPr lang="zh-CN" altLang="en-US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歌曲列表页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7530" y="1605628"/>
            <a:ext cx="6128900" cy="33506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歌曲详情页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752" y="1799492"/>
            <a:ext cx="4676126" cy="35554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124" y="1964081"/>
            <a:ext cx="5001816" cy="3226308"/>
          </a:xfrm>
          <a:prstGeom prst="rect">
            <a:avLst/>
          </a:prstGeom>
        </p:spPr>
      </p:pic>
      <p:sp>
        <p:nvSpPr>
          <p:cNvPr id="8" name="文本占位符 1"/>
          <p:cNvSpPr>
            <a:spLocks noGrp="1"/>
          </p:cNvSpPr>
          <p:nvPr>
            <p:ph type="body" idx="1"/>
          </p:nvPr>
        </p:nvSpPr>
        <p:spPr>
          <a:xfrm>
            <a:off x="1172306" y="5419786"/>
            <a:ext cx="10251831" cy="128145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歌曲详情页展示爬虫爬取的内容。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若通过点击歌曲列表页进入详情页，点击歌词下方的</a:t>
            </a:r>
            <a:r>
              <a:rPr lang="en-US" altLang="zh-CN" dirty="0">
                <a:latin typeface="+mn-ea"/>
              </a:rPr>
              <a:t>Back</a:t>
            </a:r>
            <a:r>
              <a:rPr lang="zh-CN" altLang="en-US" dirty="0">
                <a:latin typeface="+mn-ea"/>
              </a:rPr>
              <a:t>按钮会回到原来页数。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评论时自动展示登录用户名。评论显示评论用户名、内容、时间，点击</a:t>
            </a:r>
            <a:r>
              <a:rPr lang="en-US" altLang="zh-CN" dirty="0">
                <a:latin typeface="+mn-ea"/>
              </a:rPr>
              <a:t>Delete</a:t>
            </a:r>
            <a:r>
              <a:rPr lang="zh-CN" altLang="en-US" dirty="0">
                <a:latin typeface="+mn-ea"/>
              </a:rPr>
              <a:t>即可删除评论。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歌手列表页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8692" y="1528551"/>
            <a:ext cx="5673970" cy="3097512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>
            <p:ph type="body" idx="1"/>
          </p:nvPr>
        </p:nvSpPr>
        <p:spPr>
          <a:xfrm>
            <a:off x="914400" y="5103263"/>
            <a:ext cx="9677400" cy="1281452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最底部的</a:t>
            </a:r>
            <a:r>
              <a:rPr lang="en-US" altLang="zh-CN" dirty="0">
                <a:latin typeface="+mn-ea"/>
              </a:rPr>
              <a:t>Singers per page</a:t>
            </a:r>
            <a:r>
              <a:rPr lang="zh-CN" altLang="en-US" dirty="0">
                <a:latin typeface="+mn-ea"/>
              </a:rPr>
              <a:t>可以改变每页中显示的歌手数量，默认为</a:t>
            </a:r>
            <a:r>
              <a:rPr lang="en-US" altLang="zh-CN" dirty="0">
                <a:latin typeface="+mn-ea"/>
              </a:rPr>
              <a:t>12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歌手按照爬取所获的粉丝数大小顺序展示，一定程度上反应歌手的热度。</a:t>
            </a:r>
            <a:endParaRPr lang="zh-CN" altLang="en-US" dirty="0">
              <a:latin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DdkYzRjOTk0ZjZmN2NhODA3M2M4MDQzZTNjZmY3OWEifQ=="/>
</p:tagLst>
</file>

<file path=ppt/theme/theme1.xml><?xml version="1.0" encoding="utf-8"?>
<a:theme xmlns:a="http://schemas.openxmlformats.org/drawingml/2006/main" name="清华简约主题-扁平-16:9">
  <a:themeElements>
    <a:clrScheme name="清华紫主题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660874"/>
      </a:accent1>
      <a:accent2>
        <a:srgbClr val="660874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007698"/>
      </a:hlink>
      <a:folHlink>
        <a:srgbClr val="43064C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1825</Words>
  <Application>WPS 演示</Application>
  <PresentationFormat>宽屏</PresentationFormat>
  <Paragraphs>61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Wingdings 2</vt:lpstr>
      <vt:lpstr>华文中宋</vt:lpstr>
      <vt:lpstr>Gill Sans MT</vt:lpstr>
      <vt:lpstr>微软雅黑</vt:lpstr>
      <vt:lpstr>Arial Unicode MS</vt:lpstr>
      <vt:lpstr>Calibri</vt:lpstr>
      <vt:lpstr>清华简约主题-扁平-16:9</vt:lpstr>
      <vt:lpstr>爬虫功能概述</vt:lpstr>
      <vt:lpstr>Singer_crawler.py功能介绍</vt:lpstr>
      <vt:lpstr>Song_crawler.py功能介绍</vt:lpstr>
      <vt:lpstr>网页功能概述</vt:lpstr>
      <vt:lpstr>搜索功能</vt:lpstr>
      <vt:lpstr>搜索结果展示</vt:lpstr>
      <vt:lpstr>歌曲列表页</vt:lpstr>
      <vt:lpstr>歌曲详情页</vt:lpstr>
      <vt:lpstr>歌手列表页</vt:lpstr>
      <vt:lpstr>歌手详情页</vt:lpstr>
      <vt:lpstr>数据存储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陈晓宇</dc:creator>
  <cp:lastModifiedBy>33398</cp:lastModifiedBy>
  <cp:revision>30</cp:revision>
  <dcterms:created xsi:type="dcterms:W3CDTF">2025-07-06T15:29:00Z</dcterms:created>
  <dcterms:modified xsi:type="dcterms:W3CDTF">2025-07-07T08:06:11Z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11A75DE47CE247CAAAB0036889A71C83</vt:lpwstr>
  </property>
  <property fmtid="{D5CDD505-2E9C-101B-9397-08002B2CF9AE}" pid="3" name="KSOProductBuildVer">
    <vt:lpwstr>2052-11.1.0.12165</vt:lpwstr>
  </property>
</Properties>
</file>